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9" r:id="rId2"/>
    <p:sldId id="272" r:id="rId3"/>
    <p:sldId id="270" r:id="rId4"/>
    <p:sldId id="271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740"/>
    <a:srgbClr val="1F97D5"/>
    <a:srgbClr val="5F6A83"/>
    <a:srgbClr val="4F586D"/>
    <a:srgbClr val="65718C"/>
    <a:srgbClr val="A0BE38"/>
    <a:srgbClr val="F49B00"/>
    <a:srgbClr val="1E53A1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138" y="5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овое поле 100"/>
          <p:cNvSpPr txBox="1"/>
          <p:nvPr/>
        </p:nvSpPr>
        <p:spPr>
          <a:xfrm>
            <a:off x="2918641" y="2063686"/>
            <a:ext cx="617682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ru-RU" sz="4000" b="1" dirty="0">
                <a:solidFill>
                  <a:srgbClr val="1F97D5"/>
                </a:solidFill>
                <a:latin typeface="Montserrat" panose="00000500000000000000" pitchFamily="2" charset="-52"/>
                <a:cs typeface="Bookman Old Style" panose="02050604050505020204" pitchFamily="18" charset="0"/>
              </a:rPr>
              <a:t>ПЯТАЯ</a:t>
            </a:r>
          </a:p>
          <a:p>
            <a:pPr marL="635" indent="-635"/>
            <a:r>
              <a:rPr lang="ru-RU" sz="4000" b="1" dirty="0">
                <a:solidFill>
                  <a:srgbClr val="1F97D5"/>
                </a:solidFill>
                <a:latin typeface="Montserrat" panose="00000500000000000000" pitchFamily="2" charset="-52"/>
                <a:cs typeface="Bookman Old Style" panose="02050604050505020204" pitchFamily="18" charset="0"/>
              </a:rPr>
              <a:t>ВСЕРОССИЙСКАЯ</a:t>
            </a:r>
          </a:p>
          <a:p>
            <a:pPr marL="635" indent="-635"/>
            <a:r>
              <a:rPr lang="ru-RU" sz="4000" b="1" dirty="0">
                <a:solidFill>
                  <a:srgbClr val="1F97D5"/>
                </a:solidFill>
                <a:latin typeface="Montserrat" panose="00000500000000000000" pitchFamily="2" charset="-52"/>
                <a:cs typeface="Bookman Old Style" panose="02050604050505020204" pitchFamily="18" charset="0"/>
              </a:rPr>
              <a:t>КОНФЕРЕНЦИЯ 2023</a:t>
            </a:r>
          </a:p>
        </p:txBody>
      </p:sp>
      <p:sp>
        <p:nvSpPr>
          <p:cNvPr id="9" name="Текстовое поле 100"/>
          <p:cNvSpPr txBox="1"/>
          <p:nvPr/>
        </p:nvSpPr>
        <p:spPr>
          <a:xfrm>
            <a:off x="2936004" y="4081126"/>
            <a:ext cx="7147910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ru-RU" sz="2450" b="1" dirty="0">
                <a:solidFill>
                  <a:srgbClr val="8EC74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С МЕЖДУНАРОДНЫМ УЧАСТИЕМ</a:t>
            </a:r>
          </a:p>
          <a:p>
            <a:pPr marL="635" indent="-635"/>
            <a:r>
              <a:rPr lang="ru-RU" sz="2450" b="1" dirty="0">
                <a:solidFill>
                  <a:srgbClr val="8EC74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“УчимЗнаем”- Заботливая 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570" y="3969348"/>
            <a:ext cx="5696529" cy="65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100"/>
          <p:cNvSpPr txBox="1"/>
          <p:nvPr/>
        </p:nvSpPr>
        <p:spPr>
          <a:xfrm>
            <a:off x="2801525" y="3116500"/>
            <a:ext cx="671865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ru-RU" sz="4000" b="1" dirty="0" smtClean="0">
                <a:solidFill>
                  <a:srgbClr val="1F97D5"/>
                </a:solidFill>
                <a:latin typeface="Montserrat" panose="00000500000000000000" pitchFamily="2" charset="-52"/>
                <a:cs typeface="Bookman Old Style" panose="02050604050505020204" pitchFamily="18" charset="0"/>
              </a:rPr>
              <a:t>Название выступления</a:t>
            </a:r>
            <a:endParaRPr lang="ru-RU" sz="4000" b="1" dirty="0">
              <a:solidFill>
                <a:srgbClr val="1F97D5"/>
              </a:solidFill>
              <a:latin typeface="Montserrat" panose="00000500000000000000" pitchFamily="2" charset="-52"/>
              <a:cs typeface="Bookman Old Style" panose="02050604050505020204" pitchFamily="18" charset="0"/>
            </a:endParaRPr>
          </a:p>
        </p:txBody>
      </p:sp>
      <p:sp>
        <p:nvSpPr>
          <p:cNvPr id="4" name="Текстовое поле 100"/>
          <p:cNvSpPr txBox="1"/>
          <p:nvPr/>
        </p:nvSpPr>
        <p:spPr>
          <a:xfrm>
            <a:off x="301392" y="5920451"/>
            <a:ext cx="2927945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ru-RU" sz="3000" b="1" dirty="0" smtClean="0">
                <a:solidFill>
                  <a:srgbClr val="1F97D5"/>
                </a:solidFill>
                <a:latin typeface="Montserrat" panose="00000500000000000000" pitchFamily="2" charset="-52"/>
                <a:cs typeface="Bookman Old Style" panose="02050604050505020204" pitchFamily="18" charset="0"/>
              </a:rPr>
              <a:t>ФИО автора</a:t>
            </a:r>
            <a:endParaRPr lang="ru-RU" sz="3000" b="1" dirty="0">
              <a:solidFill>
                <a:srgbClr val="1F97D5"/>
              </a:solidFill>
              <a:latin typeface="Montserrat" panose="00000500000000000000" pitchFamily="2" charset="-52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8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овое поле 100"/>
          <p:cNvSpPr txBox="1"/>
          <p:nvPr/>
        </p:nvSpPr>
        <p:spPr>
          <a:xfrm>
            <a:off x="3073528" y="3099138"/>
            <a:ext cx="556697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ru-RU" sz="4000" b="1" dirty="0" smtClean="0">
                <a:solidFill>
                  <a:srgbClr val="1F97D5"/>
                </a:solidFill>
                <a:latin typeface="Montserrat" panose="00000500000000000000" pitchFamily="2" charset="-52"/>
                <a:cs typeface="Bookman Old Style" panose="02050604050505020204" pitchFamily="18" charset="0"/>
              </a:rPr>
              <a:t>Текст презентации</a:t>
            </a:r>
            <a:endParaRPr lang="ru-RU" sz="4000" b="1" dirty="0">
              <a:solidFill>
                <a:srgbClr val="1F97D5"/>
              </a:solidFill>
              <a:latin typeface="Montserrat" panose="00000500000000000000" pitchFamily="2" charset="-52"/>
              <a:cs typeface="Bookman Old Style" panose="020506040505050202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0" y="991283"/>
            <a:ext cx="4244975" cy="25164"/>
          </a:xfrm>
          <a:prstGeom prst="line">
            <a:avLst/>
          </a:prstGeom>
          <a:ln w="25400">
            <a:solidFill>
              <a:srgbClr val="1F9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овое поле 100"/>
          <p:cNvSpPr txBox="1"/>
          <p:nvPr/>
        </p:nvSpPr>
        <p:spPr>
          <a:xfrm>
            <a:off x="139064" y="505865"/>
            <a:ext cx="3997325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ru-RU" sz="3000" b="1" dirty="0" smtClean="0">
                <a:solidFill>
                  <a:srgbClr val="1F97D5"/>
                </a:solidFill>
                <a:latin typeface="Montserrat" panose="00000500000000000000" pitchFamily="2" charset="-52"/>
                <a:cs typeface="Bookman Old Style" panose="02050604050505020204" pitchFamily="18" charset="0"/>
              </a:rPr>
              <a:t>Название слайда</a:t>
            </a:r>
            <a:endParaRPr lang="ru-RU" sz="3000" b="1" dirty="0">
              <a:solidFill>
                <a:srgbClr val="1F97D5"/>
              </a:solidFill>
              <a:latin typeface="Montserrat" panose="00000500000000000000" pitchFamily="2" charset="-52"/>
              <a:cs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6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16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微软雅黑</vt:lpstr>
      <vt:lpstr>Arial</vt:lpstr>
      <vt:lpstr>Bookman Old Style</vt:lpstr>
      <vt:lpstr>Calibri</vt:lpstr>
      <vt:lpstr>Calibri Light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 Harry</dc:creator>
  <cp:lastModifiedBy>Учетная запись Майкрософт</cp:lastModifiedBy>
  <cp:revision>30</cp:revision>
  <dcterms:created xsi:type="dcterms:W3CDTF">2023-01-22T15:27:00Z</dcterms:created>
  <dcterms:modified xsi:type="dcterms:W3CDTF">2023-09-22T14:54:48Z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1049-11.2.0.11440</vt:lpwstr>
  </property>
  <property fmtid="{D5CDD505-2E9C-101B-9397-08002B2CF9AE}" pid="3" name="ICV">
    <vt:lpwstr>BB17366BA983471F87340F1E21AC421B</vt:lpwstr>
  </property>
</Properties>
</file>